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50B670-DA33-4B7D-830E-0E0795752F45}" v="27" dt="2026-02-24T15:27:57.7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e Grandjean" userId="58692157-1f77-4128-a261-f79330b438fc" providerId="ADAL" clId="{BF82611F-E780-49C8-8C81-C75151CCF9A4}"/>
    <pc:docChg chg="custSel addSld delSld modSld">
      <pc:chgData name="Carole Grandjean" userId="58692157-1f77-4128-a261-f79330b438fc" providerId="ADAL" clId="{BF82611F-E780-49C8-8C81-C75151CCF9A4}" dt="2026-02-24T15:28:06.581" v="205" actId="1076"/>
      <pc:docMkLst>
        <pc:docMk/>
      </pc:docMkLst>
      <pc:sldChg chg="addSp delSp modSp del mod">
        <pc:chgData name="Carole Grandjean" userId="58692157-1f77-4128-a261-f79330b438fc" providerId="ADAL" clId="{BF82611F-E780-49C8-8C81-C75151CCF9A4}" dt="2026-02-24T13:50:30.773" v="103" actId="2696"/>
        <pc:sldMkLst>
          <pc:docMk/>
          <pc:sldMk cId="3943407311" sldId="256"/>
        </pc:sldMkLst>
        <pc:graphicFrameChg chg="add mod">
          <ac:chgData name="Carole Grandjean" userId="58692157-1f77-4128-a261-f79330b438fc" providerId="ADAL" clId="{BF82611F-E780-49C8-8C81-C75151CCF9A4}" dt="2026-02-24T13:44:06.221" v="57"/>
          <ac:graphicFrameMkLst>
            <pc:docMk/>
            <pc:sldMk cId="3943407311" sldId="256"/>
            <ac:graphicFrameMk id="8" creationId="{55D8F90D-216D-B391-4F25-7F1FA2883AD0}"/>
          </ac:graphicFrameMkLst>
        </pc:graphicFrameChg>
        <pc:graphicFrameChg chg="add del mod modGraphic">
          <ac:chgData name="Carole Grandjean" userId="58692157-1f77-4128-a261-f79330b438fc" providerId="ADAL" clId="{BF82611F-E780-49C8-8C81-C75151CCF9A4}" dt="2026-02-24T13:45:17.982" v="73" actId="478"/>
          <ac:graphicFrameMkLst>
            <pc:docMk/>
            <pc:sldMk cId="3943407311" sldId="256"/>
            <ac:graphicFrameMk id="9" creationId="{63F3DA60-A941-9D23-821E-48B6D9842B0D}"/>
          </ac:graphicFrameMkLst>
        </pc:graphicFrameChg>
        <pc:graphicFrameChg chg="add del mod">
          <ac:chgData name="Carole Grandjean" userId="58692157-1f77-4128-a261-f79330b438fc" providerId="ADAL" clId="{BF82611F-E780-49C8-8C81-C75151CCF9A4}" dt="2026-02-24T13:46:31.362" v="86" actId="478"/>
          <ac:graphicFrameMkLst>
            <pc:docMk/>
            <pc:sldMk cId="3943407311" sldId="256"/>
            <ac:graphicFrameMk id="10" creationId="{AE7D765A-D29E-7BE4-B5B3-A0417D93A3AF}"/>
          </ac:graphicFrameMkLst>
        </pc:graphicFrameChg>
        <pc:picChg chg="add">
          <ac:chgData name="Carole Grandjean" userId="58692157-1f77-4128-a261-f79330b438fc" providerId="ADAL" clId="{BF82611F-E780-49C8-8C81-C75151CCF9A4}" dt="2026-02-24T13:43:24.377" v="1"/>
          <ac:picMkLst>
            <pc:docMk/>
            <pc:sldMk cId="3943407311" sldId="256"/>
            <ac:picMk id="2" creationId="{32DA3B10-5A39-4CD7-3AC5-811C5BFF96DA}"/>
          </ac:picMkLst>
        </pc:picChg>
        <pc:picChg chg="add del mod">
          <ac:chgData name="Carole Grandjean" userId="58692157-1f77-4128-a261-f79330b438fc" providerId="ADAL" clId="{BF82611F-E780-49C8-8C81-C75151CCF9A4}" dt="2026-02-24T13:47:14.276" v="92" actId="478"/>
          <ac:picMkLst>
            <pc:docMk/>
            <pc:sldMk cId="3943407311" sldId="256"/>
            <ac:picMk id="3" creationId="{DDCE8F3D-3520-DC23-90B9-E8998AE1C101}"/>
          </ac:picMkLst>
        </pc:picChg>
        <pc:picChg chg="del">
          <ac:chgData name="Carole Grandjean" userId="58692157-1f77-4128-a261-f79330b438fc" providerId="ADAL" clId="{BF82611F-E780-49C8-8C81-C75151CCF9A4}" dt="2026-02-24T13:43:20.997" v="0" actId="478"/>
          <ac:picMkLst>
            <pc:docMk/>
            <pc:sldMk cId="3943407311" sldId="256"/>
            <ac:picMk id="5" creationId="{436528D6-3E5B-0AA7-4C3F-EC276A7EED4B}"/>
          </ac:picMkLst>
        </pc:picChg>
        <pc:picChg chg="add">
          <ac:chgData name="Carole Grandjean" userId="58692157-1f77-4128-a261-f79330b438fc" providerId="ADAL" clId="{BF82611F-E780-49C8-8C81-C75151CCF9A4}" dt="2026-02-24T13:44:03.725" v="56"/>
          <ac:picMkLst>
            <pc:docMk/>
            <pc:sldMk cId="3943407311" sldId="256"/>
            <ac:picMk id="6" creationId="{BFF87E7E-DF0E-51F9-41E5-53E6501F0F05}"/>
          </ac:picMkLst>
        </pc:picChg>
        <pc:picChg chg="add mod">
          <ac:chgData name="Carole Grandjean" userId="58692157-1f77-4128-a261-f79330b438fc" providerId="ADAL" clId="{BF82611F-E780-49C8-8C81-C75151CCF9A4}" dt="2026-02-24T13:47:31.005" v="95" actId="1076"/>
          <ac:picMkLst>
            <pc:docMk/>
            <pc:sldMk cId="3943407311" sldId="256"/>
            <ac:picMk id="11" creationId="{C5B6FBE8-2D20-38B1-2B86-31A7BAC47392}"/>
          </ac:picMkLst>
        </pc:picChg>
      </pc:sldChg>
      <pc:sldChg chg="addSp delSp modSp new mod setBg">
        <pc:chgData name="Carole Grandjean" userId="58692157-1f77-4128-a261-f79330b438fc" providerId="ADAL" clId="{BF82611F-E780-49C8-8C81-C75151CCF9A4}" dt="2026-02-24T15:28:06.581" v="205" actId="1076"/>
        <pc:sldMkLst>
          <pc:docMk/>
          <pc:sldMk cId="3827262555" sldId="257"/>
        </pc:sldMkLst>
        <pc:spChg chg="del">
          <ac:chgData name="Carole Grandjean" userId="58692157-1f77-4128-a261-f79330b438fc" providerId="ADAL" clId="{BF82611F-E780-49C8-8C81-C75151CCF9A4}" dt="2026-02-24T13:45:40.209" v="76" actId="478"/>
          <ac:spMkLst>
            <pc:docMk/>
            <pc:sldMk cId="3827262555" sldId="257"/>
            <ac:spMk id="2" creationId="{1BD17448-9B05-1C69-1A8A-0B3D67A41B20}"/>
          </ac:spMkLst>
        </pc:spChg>
        <pc:spChg chg="del">
          <ac:chgData name="Carole Grandjean" userId="58692157-1f77-4128-a261-f79330b438fc" providerId="ADAL" clId="{BF82611F-E780-49C8-8C81-C75151CCF9A4}" dt="2026-02-24T13:45:40.209" v="76" actId="478"/>
          <ac:spMkLst>
            <pc:docMk/>
            <pc:sldMk cId="3827262555" sldId="257"/>
            <ac:spMk id="3" creationId="{963B1856-7129-BE6C-432E-99396E8381E9}"/>
          </ac:spMkLst>
        </pc:spChg>
        <pc:spChg chg="add mod">
          <ac:chgData name="Carole Grandjean" userId="58692157-1f77-4128-a261-f79330b438fc" providerId="ADAL" clId="{BF82611F-E780-49C8-8C81-C75151CCF9A4}" dt="2026-02-24T15:15:19.967" v="138" actId="1076"/>
          <ac:spMkLst>
            <pc:docMk/>
            <pc:sldMk cId="3827262555" sldId="257"/>
            <ac:spMk id="8" creationId="{AD342668-BA2C-5653-D617-077F4267E97A}"/>
          </ac:spMkLst>
        </pc:spChg>
        <pc:graphicFrameChg chg="add del mod">
          <ac:chgData name="Carole Grandjean" userId="58692157-1f77-4128-a261-f79330b438fc" providerId="ADAL" clId="{BF82611F-E780-49C8-8C81-C75151CCF9A4}" dt="2026-02-24T13:45:52.018" v="78" actId="21"/>
          <ac:graphicFrameMkLst>
            <pc:docMk/>
            <pc:sldMk cId="3827262555" sldId="257"/>
            <ac:graphicFrameMk id="4" creationId="{AE7D765A-D29E-7BE4-B5B3-A0417D93A3AF}"/>
          </ac:graphicFrameMkLst>
        </pc:graphicFrameChg>
        <pc:graphicFrameChg chg="add del mod">
          <ac:chgData name="Carole Grandjean" userId="58692157-1f77-4128-a261-f79330b438fc" providerId="ADAL" clId="{BF82611F-E780-49C8-8C81-C75151CCF9A4}" dt="2026-02-24T13:49:28.250" v="96" actId="478"/>
          <ac:graphicFrameMkLst>
            <pc:docMk/>
            <pc:sldMk cId="3827262555" sldId="257"/>
            <ac:graphicFrameMk id="5" creationId="{AC1F1B0E-741D-1CF5-ECE3-4DF6328DC207}"/>
          </ac:graphicFrameMkLst>
        </pc:graphicFrameChg>
        <pc:picChg chg="add del mod">
          <ac:chgData name="Carole Grandjean" userId="58692157-1f77-4128-a261-f79330b438fc" providerId="ADAL" clId="{BF82611F-E780-49C8-8C81-C75151CCF9A4}" dt="2026-02-24T15:26:56.072" v="175" actId="478"/>
          <ac:picMkLst>
            <pc:docMk/>
            <pc:sldMk cId="3827262555" sldId="257"/>
            <ac:picMk id="2" creationId="{B49F50DC-8F0B-DA6F-083C-A3C04A282E08}"/>
          </ac:picMkLst>
        </pc:picChg>
        <pc:picChg chg="add del mod">
          <ac:chgData name="Carole Grandjean" userId="58692157-1f77-4128-a261-f79330b438fc" providerId="ADAL" clId="{BF82611F-E780-49C8-8C81-C75151CCF9A4}" dt="2026-02-24T15:17:09.781" v="169" actId="478"/>
          <ac:picMkLst>
            <pc:docMk/>
            <pc:sldMk cId="3827262555" sldId="257"/>
            <ac:picMk id="3" creationId="{32350EDE-9A70-2B6C-CFAE-E49965335270}"/>
          </ac:picMkLst>
        </pc:picChg>
        <pc:picChg chg="add mod">
          <ac:chgData name="Carole Grandjean" userId="58692157-1f77-4128-a261-f79330b438fc" providerId="ADAL" clId="{BF82611F-E780-49C8-8C81-C75151CCF9A4}" dt="2026-02-24T15:28:06.581" v="205" actId="1076"/>
          <ac:picMkLst>
            <pc:docMk/>
            <pc:sldMk cId="3827262555" sldId="257"/>
            <ac:picMk id="3" creationId="{78FA561A-A54E-27E4-7DBB-0A32BBCC0005}"/>
          </ac:picMkLst>
        </pc:picChg>
        <pc:picChg chg="add del mod">
          <ac:chgData name="Carole Grandjean" userId="58692157-1f77-4128-a261-f79330b438fc" providerId="ADAL" clId="{BF82611F-E780-49C8-8C81-C75151CCF9A4}" dt="2026-02-24T15:18:00.721" v="172" actId="478"/>
          <ac:picMkLst>
            <pc:docMk/>
            <pc:sldMk cId="3827262555" sldId="257"/>
            <ac:picMk id="4" creationId="{7A074ADB-F478-9F2D-0B79-066D5DAAB7D6}"/>
          </ac:picMkLst>
        </pc:picChg>
        <pc:picChg chg="add mod">
          <ac:chgData name="Carole Grandjean" userId="58692157-1f77-4128-a261-f79330b438fc" providerId="ADAL" clId="{BF82611F-E780-49C8-8C81-C75151CCF9A4}" dt="2026-02-24T15:18:52.011" v="174" actId="1076"/>
          <ac:picMkLst>
            <pc:docMk/>
            <pc:sldMk cId="3827262555" sldId="257"/>
            <ac:picMk id="5" creationId="{FD0FD60B-6DB8-5835-A4E7-9C7731F8F1D1}"/>
          </ac:picMkLst>
        </pc:picChg>
        <pc:picChg chg="add del mod">
          <ac:chgData name="Carole Grandjean" userId="58692157-1f77-4128-a261-f79330b438fc" providerId="ADAL" clId="{BF82611F-E780-49C8-8C81-C75151CCF9A4}" dt="2026-02-24T13:50:17.760" v="101" actId="478"/>
          <ac:picMkLst>
            <pc:docMk/>
            <pc:sldMk cId="3827262555" sldId="257"/>
            <ac:picMk id="6" creationId="{6C20C4C6-373C-061E-6246-224FF0604DB1}"/>
          </ac:picMkLst>
        </pc:picChg>
        <pc:picChg chg="add mod">
          <ac:chgData name="Carole Grandjean" userId="58692157-1f77-4128-a261-f79330b438fc" providerId="ADAL" clId="{BF82611F-E780-49C8-8C81-C75151CCF9A4}" dt="2026-02-24T15:15:17.176" v="137" actId="1076"/>
          <ac:picMkLst>
            <pc:docMk/>
            <pc:sldMk cId="3827262555" sldId="257"/>
            <ac:picMk id="7" creationId="{47768BBD-45B3-0EDD-F64A-9439D878BD85}"/>
          </ac:picMkLst>
        </pc:picChg>
        <pc:picChg chg="add del mod modCrop">
          <ac:chgData name="Carole Grandjean" userId="58692157-1f77-4128-a261-f79330b438fc" providerId="ADAL" clId="{BF82611F-E780-49C8-8C81-C75151CCF9A4}" dt="2026-02-24T15:15:13.881" v="136" actId="478"/>
          <ac:picMkLst>
            <pc:docMk/>
            <pc:sldMk cId="3827262555" sldId="257"/>
            <ac:picMk id="9" creationId="{6E4D1AE7-922B-6956-326E-9EB82BD99128}"/>
          </ac:picMkLst>
        </pc:picChg>
        <pc:picChg chg="add del mod">
          <ac:chgData name="Carole Grandjean" userId="58692157-1f77-4128-a261-f79330b438fc" providerId="ADAL" clId="{BF82611F-E780-49C8-8C81-C75151CCF9A4}" dt="2026-02-24T15:15:12.841" v="135" actId="478"/>
          <ac:picMkLst>
            <pc:docMk/>
            <pc:sldMk cId="3827262555" sldId="257"/>
            <ac:picMk id="10" creationId="{1AFC1E44-B8F3-5CE4-A8D6-A441DFAE2EE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CF30A-A53C-C6F0-F338-D9B65B719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41DCBC0-EE5C-1101-2758-447EC39AF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7FFCCA-0918-CBD2-B3F5-58797C1C6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6E6258-39E8-5389-3C88-FE25E1674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98B0D1-9AE1-D309-F8AE-53EE484A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67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1ACFFF-6498-0699-120D-D697C7CF2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995963-E6FC-BB45-520B-4287D28B3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09C6F3-EF63-4B8B-EC9C-D14209760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69586A-6CEC-CE55-6497-A5C19BAC6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DAE75A-059A-C9AD-1A37-C3216368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58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22B2F5B-BFE9-671C-0CB9-B5CC75F71D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13C554-1947-0D0A-255D-ED3E39F03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2B2D02-BF40-3CC9-C989-777DD9A73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9FB9F6-AD04-11FE-91E0-58881B168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7EE615-6E86-3EED-F8A3-2D1FB108A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639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9E583-1D57-3A47-720D-47782C9B7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39556E-1777-DBC6-372D-1F4D09C00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9D7D0E-1AA7-2BC3-35E1-E1719A662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546028-D2FF-5092-5F6A-D80C606C3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7E5304-FCA2-0A38-6007-52529A0F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594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245497-DC71-5EB2-FCE7-0F9F7E519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AE94E47-433A-69BB-8206-412D3AF16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D6F7CB-50D0-F429-7668-AE927B5D5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78A628-E62F-A31D-2FE5-3AFC89760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7223D1-E617-265C-3FF3-36BD5865C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072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5A8D60-9326-1A78-EBFD-2E3931AC5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25CA7A-323F-88F9-DFBD-FC7DE171E6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D7FBFA0-22F4-8A76-6282-26FB65C04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3269F4B-48CA-59EB-A9FE-A60605B0A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5ECCBA7-ECAE-1489-B312-3BE2B306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81B084-8FBB-8795-EB0E-DACB2C093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190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A50878-05C5-AAB2-F456-B3295288B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BFE2C3-6B02-C8F5-98E3-79E382D30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837337-6054-DD8F-1368-24AFF323F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627D2C4-EDA7-530E-AFB4-69A6BCD3B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BC2B4FA-04F2-6343-C8E4-6884220346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203DC11-3905-065B-E68C-794CFDD1A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E5A1095-4118-8AFD-6252-A6ACE6C80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D6EF0B3-531E-0725-6008-A9A653C1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20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C00667-A11A-8FE5-A285-A1BBC53D5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1E1CF23-073B-443D-C5EC-16E34EFCC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9FB4348-6C5F-4796-A882-9956E1A91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7879395-DEBF-EDAE-E772-D2DEC7C5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98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3316E40-BA37-F150-2C21-911424D05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19D7F6-1F9B-7EEA-6D04-8B1D9BB94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E9C47B-C7DF-B3F9-FAE5-E33ABCF0C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520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00F8E-790C-DC2D-A6FB-0FE33E794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A925F8-7018-5F62-1625-7C50B7986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3FEB435-E069-6EB1-F348-AD9A612A8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3C8457-CA6E-B8D6-7D8F-5283F04A6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B50522-5250-5108-8BDE-C33246A9C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164FE8-1CD4-1604-DD87-37A5A1CC8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85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CBB17-4108-2A6F-51FF-DD75B3FF9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43DC318-D355-883C-99A5-3F6D272695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E2AB386-3F5C-5C44-FBF0-99F2DC9FA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5FA5CF0-2B06-4E2C-4899-F8F664C4F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A524C6-03BD-CDD4-A542-7625717CB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9D103C-31B2-8913-BF40-7382D72E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18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428776D-60CC-0BDC-886A-60DD58250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428B51-4E30-16A5-0C9E-A4D8ED053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B7ECD8-35E2-BC42-E583-2D984E9941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165FDC-6BEF-406D-852E-1A8DC01CD383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471573-D0E9-205D-E5A5-E6EE7CC6C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2B443C-E62C-B16E-D5B1-FCED60E108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AD7039-4087-4E60-AD66-98F81BC1A0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86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7768BBD-45B3-0EDD-F64A-9439D878B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33" y="6331486"/>
            <a:ext cx="1415767" cy="367364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D342668-BA2C-5653-D617-077F4267E97A}"/>
              </a:ext>
            </a:extLst>
          </p:cNvPr>
          <p:cNvSpPr txBox="1"/>
          <p:nvPr/>
        </p:nvSpPr>
        <p:spPr>
          <a:xfrm>
            <a:off x="11150819" y="6515168"/>
            <a:ext cx="9459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latin typeface="Bembo" panose="02020502050201020203" pitchFamily="18" charset="0"/>
              </a:rPr>
              <a:t>01/03/2026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D0FD60B-6DB8-5835-A4E7-9C7731F8F1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9025" y="5855884"/>
            <a:ext cx="9010650" cy="7747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78FA561A-A54E-27E4-7DBB-0A32BBCC00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9025" y="196468"/>
            <a:ext cx="6353738" cy="55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2625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EDA625CB104141B361D640A2319928" ma:contentTypeVersion="6" ma:contentTypeDescription="Crée un document." ma:contentTypeScope="" ma:versionID="b5e5e5eba6fb7c1604905f774a4612d6">
  <xsd:schema xmlns:xsd="http://www.w3.org/2001/XMLSchema" xmlns:xs="http://www.w3.org/2001/XMLSchema" xmlns:p="http://schemas.microsoft.com/office/2006/metadata/properties" xmlns:ns2="511f8504-32ff-4f74-a9f2-5162ddf88020" xmlns:ns3="98abf5f7-f209-4b77-9d18-96342bfd6498" targetNamespace="http://schemas.microsoft.com/office/2006/metadata/properties" ma:root="true" ma:fieldsID="ac705516b1300abe735ef22efe53eaf5" ns2:_="" ns3:_="">
    <xsd:import namespace="511f8504-32ff-4f74-a9f2-5162ddf88020"/>
    <xsd:import namespace="98abf5f7-f209-4b77-9d18-96342bfd64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1f8504-32ff-4f74-a9f2-5162ddf880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bf5f7-f209-4b77-9d18-96342bfd649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16C6E2-3A58-4E04-B0B7-8EB32C1C92E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704BCBF-0248-4DB7-8857-D4688300A3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D6E6C2-9DAB-4922-8BEE-68568D3231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1f8504-32ff-4f74-a9f2-5162ddf88020"/>
    <ds:schemaRef ds:uri="98abf5f7-f209-4b77-9d18-96342bfd64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Bembo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Carole Grandjean</dc:creator>
  <cp:lastModifiedBy>Carole Grandjean</cp:lastModifiedBy>
  <cp:revision>1</cp:revision>
  <dcterms:created xsi:type="dcterms:W3CDTF">2026-02-24T12:00:29Z</dcterms:created>
  <dcterms:modified xsi:type="dcterms:W3CDTF">2026-02-24T15:28:06Z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0x010100C5EDA625CB104141B361D640A2319928</vt:lpwstr>
  </property>
</Properties>
</file>